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56" r:id="rId81"/>
    <p:sldId id="35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Logging and monitoring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3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0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2395</Words>
  <Application>Microsoft Office PowerPoint</Application>
  <PresentationFormat>Widescreen</PresentationFormat>
  <Paragraphs>465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Implementing database migrations: monolith</vt:lpstr>
      <vt:lpstr>Migrating to microservices Implementing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Migrating to microservices Logging and monitoring</vt:lpstr>
      <vt:lpstr>Migrating to microservices 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146</cp:revision>
  <dcterms:created xsi:type="dcterms:W3CDTF">2022-02-27T10:42:11Z</dcterms:created>
  <dcterms:modified xsi:type="dcterms:W3CDTF">2022-04-29T12:56:00Z</dcterms:modified>
</cp:coreProperties>
</file>